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00FF"/>
    <a:srgbClr val="233D6D"/>
    <a:srgbClr val="FFCC00"/>
    <a:srgbClr val="F9D9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679754-45F3-4692-92EC-7E3DD2E48152}" type="datetimeFigureOut">
              <a:rPr lang="zh-TW" altLang="en-US" smtClean="0"/>
              <a:t>2026/5/20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A969D3-2402-4C93-84D1-E88EFE65BF3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0244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bg>
      <p:bgPr>
        <a:gradFill flip="none" rotWithShape="1">
          <a:gsLst>
            <a:gs pos="0">
              <a:schemeClr val="accent1">
                <a:lumMod val="50000"/>
              </a:schemeClr>
            </a:gs>
            <a:gs pos="51000">
              <a:schemeClr val="accent1">
                <a:lumMod val="75000"/>
              </a:schemeClr>
            </a:gs>
            <a:gs pos="100000">
              <a:schemeClr val="accent5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8AF8CBD-1484-4B74-979D-0BABF28E92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363D1D6B-D034-4922-9FFE-F7A4A2778E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89378"/>
            <a:ext cx="9144000" cy="1655762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dirty="0"/>
              <a:t>按一下以編輯母片子標題樣式</a:t>
            </a:r>
          </a:p>
        </p:txBody>
      </p:sp>
      <p:grpSp>
        <p:nvGrpSpPr>
          <p:cNvPr id="20" name="群組 19">
            <a:extLst>
              <a:ext uri="{FF2B5EF4-FFF2-40B4-BE49-F238E27FC236}">
                <a16:creationId xmlns:a16="http://schemas.microsoft.com/office/drawing/2014/main" id="{9218AE6C-8050-42F9-B5B5-9722EEF11B56}"/>
              </a:ext>
            </a:extLst>
          </p:cNvPr>
          <p:cNvGrpSpPr/>
          <p:nvPr userDrawn="1"/>
        </p:nvGrpSpPr>
        <p:grpSpPr>
          <a:xfrm>
            <a:off x="3416300" y="426927"/>
            <a:ext cx="5359400" cy="1035257"/>
            <a:chOff x="3416300" y="87106"/>
            <a:chExt cx="5359400" cy="1035257"/>
          </a:xfrm>
        </p:grpSpPr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E618E162-127E-4D67-AE40-D866E9F3B430}"/>
                </a:ext>
              </a:extLst>
            </p:cNvPr>
            <p:cNvSpPr/>
            <p:nvPr userDrawn="1"/>
          </p:nvSpPr>
          <p:spPr>
            <a:xfrm>
              <a:off x="4095750" y="722253"/>
              <a:ext cx="4000500" cy="400110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prstMaterial="metal">
              <a:bevelB/>
            </a:sp3d>
          </p:spPr>
          <p:txBody>
            <a:bodyPr wrap="square">
              <a:spAutoFit/>
            </a:bodyPr>
            <a:lstStyle/>
            <a:p>
              <a:pPr algn="ctr"/>
              <a:r>
                <a:rPr lang="en-US" altLang="zh-TW" sz="2000" b="1" dirty="0">
                  <a:solidFill>
                    <a:schemeClr val="bg1"/>
                  </a:solidFill>
                </a:rPr>
                <a:t>June 21–24, 2026, Taichung, Taiwan</a:t>
              </a:r>
              <a:endParaRPr lang="zh-TW" alt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B3E1F3C8-C04E-4D37-880A-DEBE1070F8CB}"/>
                </a:ext>
              </a:extLst>
            </p:cNvPr>
            <p:cNvSpPr/>
            <p:nvPr userDrawn="1"/>
          </p:nvSpPr>
          <p:spPr>
            <a:xfrm>
              <a:off x="3416300" y="87106"/>
              <a:ext cx="5359400" cy="830997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>
              <a:spAutoFit/>
            </a:bodyPr>
            <a:lstStyle/>
            <a:p>
              <a:pPr algn="l"/>
              <a:r>
                <a:rPr lang="en-US" altLang="zh-TW" sz="4800" b="1" i="0" dirty="0">
                  <a:solidFill>
                    <a:srgbClr val="F9D917"/>
                  </a:solidFill>
                </a:rPr>
                <a:t>APCOT 2026 </a:t>
              </a:r>
              <a:r>
                <a:rPr lang="en-US" altLang="zh-TW" sz="3000" b="1" i="0" baseline="0" dirty="0">
                  <a:solidFill>
                    <a:srgbClr val="F9D917"/>
                  </a:solidFill>
                </a:rPr>
                <a:t>&amp; ICSS 2026</a:t>
              </a:r>
              <a:endParaRPr lang="zh-TW" altLang="en-US" sz="3000" i="0" baseline="0" dirty="0"/>
            </a:p>
          </p:txBody>
        </p:sp>
      </p:grpSp>
    </p:spTree>
    <p:extLst>
      <p:ext uri="{BB962C8B-B14F-4D97-AF65-F5344CB8AC3E}">
        <p14:creationId xmlns:p14="http://schemas.microsoft.com/office/powerpoint/2010/main" val="31542480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3C95D00-4C0F-47BD-B2B1-BED5546112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11980B3A-8BA7-4343-B91B-650DBB233B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10" name="橢圓 9">
            <a:extLst>
              <a:ext uri="{FF2B5EF4-FFF2-40B4-BE49-F238E27FC236}">
                <a16:creationId xmlns:a16="http://schemas.microsoft.com/office/drawing/2014/main" id="{1CDE50D0-A216-46D1-9D03-3F1597806C43}"/>
              </a:ext>
            </a:extLst>
          </p:cNvPr>
          <p:cNvSpPr/>
          <p:nvPr userDrawn="1"/>
        </p:nvSpPr>
        <p:spPr>
          <a:xfrm>
            <a:off x="11402291" y="6128941"/>
            <a:ext cx="488950" cy="454818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投影片編號版面配置區 5">
            <a:extLst>
              <a:ext uri="{FF2B5EF4-FFF2-40B4-BE49-F238E27FC236}">
                <a16:creationId xmlns:a16="http://schemas.microsoft.com/office/drawing/2014/main" id="{33DDD280-4B5C-4F7B-BC96-FF71B71938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02291" y="6173390"/>
            <a:ext cx="488950" cy="365125"/>
          </a:xfrm>
          <a:prstGeom prst="rect">
            <a:avLst/>
          </a:prstGeom>
        </p:spPr>
        <p:txBody>
          <a:bodyPr/>
          <a:lstStyle>
            <a:lvl1pPr algn="ctr">
              <a:defRPr sz="2000" b="1">
                <a:solidFill>
                  <a:srgbClr val="000099"/>
                </a:solidFill>
              </a:defRPr>
            </a:lvl1pPr>
          </a:lstStyle>
          <a:p>
            <a:fld id="{828BC6F8-AE9F-479D-B88F-3C24EA6DFEC1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6120713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7C9EC1FA-7B39-4504-913B-474F96F1D2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3C62CADF-15DF-49B1-A086-33E378BA74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13" name="橢圓 12">
            <a:extLst>
              <a:ext uri="{FF2B5EF4-FFF2-40B4-BE49-F238E27FC236}">
                <a16:creationId xmlns:a16="http://schemas.microsoft.com/office/drawing/2014/main" id="{35F6E5D3-B873-4EA3-8E95-6D7FF25DA252}"/>
              </a:ext>
            </a:extLst>
          </p:cNvPr>
          <p:cNvSpPr/>
          <p:nvPr userDrawn="1"/>
        </p:nvSpPr>
        <p:spPr>
          <a:xfrm>
            <a:off x="11402291" y="6128941"/>
            <a:ext cx="488950" cy="454818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投影片編號版面配置區 5">
            <a:extLst>
              <a:ext uri="{FF2B5EF4-FFF2-40B4-BE49-F238E27FC236}">
                <a16:creationId xmlns:a16="http://schemas.microsoft.com/office/drawing/2014/main" id="{D1B51624-326E-4DB0-8594-BBD1D4A3CC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02291" y="6173390"/>
            <a:ext cx="488950" cy="365125"/>
          </a:xfrm>
          <a:prstGeom prst="rect">
            <a:avLst/>
          </a:prstGeom>
        </p:spPr>
        <p:txBody>
          <a:bodyPr/>
          <a:lstStyle>
            <a:lvl1pPr algn="ctr">
              <a:defRPr sz="2000" b="1">
                <a:solidFill>
                  <a:srgbClr val="000099"/>
                </a:solidFill>
              </a:defRPr>
            </a:lvl1pPr>
          </a:lstStyle>
          <a:p>
            <a:fld id="{828BC6F8-AE9F-479D-B88F-3C24EA6DFEC1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046122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bg>
      <p:bgPr>
        <a:gradFill>
          <a:gsLst>
            <a:gs pos="28000">
              <a:schemeClr val="bg1"/>
            </a:gs>
            <a:gs pos="95000">
              <a:srgbClr val="EFF5FB"/>
            </a:gs>
            <a:gs pos="5000">
              <a:srgbClr val="DEEBF7"/>
            </a:gs>
            <a:gs pos="0">
              <a:schemeClr val="accent5">
                <a:lumMod val="40000"/>
                <a:lumOff val="60000"/>
              </a:schemeClr>
            </a:gs>
            <a:gs pos="100000">
              <a:schemeClr val="accent5">
                <a:lumMod val="20000"/>
                <a:lumOff val="8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橢圓 7">
            <a:extLst>
              <a:ext uri="{FF2B5EF4-FFF2-40B4-BE49-F238E27FC236}">
                <a16:creationId xmlns:a16="http://schemas.microsoft.com/office/drawing/2014/main" id="{96C7D4A3-A99E-4465-B3AD-07430168B940}"/>
              </a:ext>
            </a:extLst>
          </p:cNvPr>
          <p:cNvSpPr/>
          <p:nvPr userDrawn="1"/>
        </p:nvSpPr>
        <p:spPr>
          <a:xfrm>
            <a:off x="11402291" y="6128941"/>
            <a:ext cx="488950" cy="454818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F8C27C47-94CC-4525-8D6C-9E6ACFCDC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F16B03B-DFC0-4BB0-8868-C0AB55D5DF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CE10F97-1FD5-4FB2-AEC6-670DEB8906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02291" y="6173390"/>
            <a:ext cx="488950" cy="365125"/>
          </a:xfrm>
          <a:prstGeom prst="rect">
            <a:avLst/>
          </a:prstGeom>
        </p:spPr>
        <p:txBody>
          <a:bodyPr/>
          <a:lstStyle>
            <a:lvl1pPr algn="ctr">
              <a:defRPr sz="2000" b="1">
                <a:solidFill>
                  <a:srgbClr val="000099"/>
                </a:solidFill>
              </a:defRPr>
            </a:lvl1pPr>
          </a:lstStyle>
          <a:p>
            <a:fld id="{828BC6F8-AE9F-479D-B88F-3C24EA6DFEC1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4F84B312-D69E-4B16-870D-6815D2D61857}"/>
              </a:ext>
            </a:extLst>
          </p:cNvPr>
          <p:cNvCxnSpPr>
            <a:cxnSpLocks/>
          </p:cNvCxnSpPr>
          <p:nvPr userDrawn="1"/>
        </p:nvCxnSpPr>
        <p:spPr>
          <a:xfrm>
            <a:off x="838200" y="1438440"/>
            <a:ext cx="8127124" cy="0"/>
          </a:xfrm>
          <a:prstGeom prst="line">
            <a:avLst/>
          </a:prstGeom>
          <a:ln w="79375" cap="rnd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10800000" scaled="1"/>
              <a:tileRect/>
            </a:gra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76465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9089246-8758-4EA3-BA47-92AAA846C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A2FE7A8C-1036-4169-80E9-FC07B205FD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11" name="橢圓 10">
            <a:extLst>
              <a:ext uri="{FF2B5EF4-FFF2-40B4-BE49-F238E27FC236}">
                <a16:creationId xmlns:a16="http://schemas.microsoft.com/office/drawing/2014/main" id="{24956A7F-651C-4BD6-910B-D9641D9ABC9E}"/>
              </a:ext>
            </a:extLst>
          </p:cNvPr>
          <p:cNvSpPr/>
          <p:nvPr userDrawn="1"/>
        </p:nvSpPr>
        <p:spPr>
          <a:xfrm>
            <a:off x="11402291" y="6128941"/>
            <a:ext cx="488950" cy="454818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投影片編號版面配置區 5">
            <a:extLst>
              <a:ext uri="{FF2B5EF4-FFF2-40B4-BE49-F238E27FC236}">
                <a16:creationId xmlns:a16="http://schemas.microsoft.com/office/drawing/2014/main" id="{FF86CF4A-AC1A-4397-9EC9-8F139B4777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02291" y="6173390"/>
            <a:ext cx="488950" cy="365125"/>
          </a:xfrm>
          <a:prstGeom prst="rect">
            <a:avLst/>
          </a:prstGeom>
        </p:spPr>
        <p:txBody>
          <a:bodyPr/>
          <a:lstStyle>
            <a:lvl1pPr algn="ctr">
              <a:defRPr sz="2000" b="1">
                <a:solidFill>
                  <a:srgbClr val="000099"/>
                </a:solidFill>
              </a:defRPr>
            </a:lvl1pPr>
          </a:lstStyle>
          <a:p>
            <a:fld id="{828BC6F8-AE9F-479D-B88F-3C24EA6DFEC1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071298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160A18C-0623-42AB-893B-4BAFB51B8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7F1EC21-2B00-4980-9BEA-4FCABF5C59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9AB1EA1C-A703-4D13-B418-0E439EBE10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12" name="橢圓 11">
            <a:extLst>
              <a:ext uri="{FF2B5EF4-FFF2-40B4-BE49-F238E27FC236}">
                <a16:creationId xmlns:a16="http://schemas.microsoft.com/office/drawing/2014/main" id="{AEB28531-62C4-4AE7-BA8D-3D466F51B1F3}"/>
              </a:ext>
            </a:extLst>
          </p:cNvPr>
          <p:cNvSpPr/>
          <p:nvPr userDrawn="1"/>
        </p:nvSpPr>
        <p:spPr>
          <a:xfrm>
            <a:off x="11402291" y="6128941"/>
            <a:ext cx="488950" cy="454818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投影片編號版面配置區 5">
            <a:extLst>
              <a:ext uri="{FF2B5EF4-FFF2-40B4-BE49-F238E27FC236}">
                <a16:creationId xmlns:a16="http://schemas.microsoft.com/office/drawing/2014/main" id="{3B0E2445-49ED-40B1-9BDF-18FAC81EB8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02291" y="6173390"/>
            <a:ext cx="488950" cy="365125"/>
          </a:xfrm>
          <a:prstGeom prst="rect">
            <a:avLst/>
          </a:prstGeom>
        </p:spPr>
        <p:txBody>
          <a:bodyPr/>
          <a:lstStyle>
            <a:lvl1pPr algn="ctr">
              <a:defRPr sz="2000" b="1">
                <a:solidFill>
                  <a:srgbClr val="000099"/>
                </a:solidFill>
              </a:defRPr>
            </a:lvl1pPr>
          </a:lstStyle>
          <a:p>
            <a:fld id="{828BC6F8-AE9F-479D-B88F-3C24EA6DFEC1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014718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BA82F3E-82FF-4B81-B37F-CA3FA6C621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0E40529D-DDB8-49B9-B4F5-6AD8B9092B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DC9A7137-5258-4B07-A52F-C9799E358D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C4C95E6A-6ACF-4D66-91B2-314DD03A74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0B6E26A1-6D0E-4E7E-9FCB-84F9FC0A16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14" name="橢圓 13">
            <a:extLst>
              <a:ext uri="{FF2B5EF4-FFF2-40B4-BE49-F238E27FC236}">
                <a16:creationId xmlns:a16="http://schemas.microsoft.com/office/drawing/2014/main" id="{6861E206-C8C8-4879-A9C4-0114030FF186}"/>
              </a:ext>
            </a:extLst>
          </p:cNvPr>
          <p:cNvSpPr/>
          <p:nvPr userDrawn="1"/>
        </p:nvSpPr>
        <p:spPr>
          <a:xfrm>
            <a:off x="11402291" y="6128941"/>
            <a:ext cx="488950" cy="454818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投影片編號版面配置區 5">
            <a:extLst>
              <a:ext uri="{FF2B5EF4-FFF2-40B4-BE49-F238E27FC236}">
                <a16:creationId xmlns:a16="http://schemas.microsoft.com/office/drawing/2014/main" id="{E298948B-8533-4769-870F-FB52CE26E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02291" y="6173390"/>
            <a:ext cx="488950" cy="365125"/>
          </a:xfrm>
          <a:prstGeom prst="rect">
            <a:avLst/>
          </a:prstGeom>
        </p:spPr>
        <p:txBody>
          <a:bodyPr/>
          <a:lstStyle>
            <a:lvl1pPr algn="ctr">
              <a:defRPr sz="2000" b="1">
                <a:solidFill>
                  <a:srgbClr val="000099"/>
                </a:solidFill>
              </a:defRPr>
            </a:lvl1pPr>
          </a:lstStyle>
          <a:p>
            <a:fld id="{828BC6F8-AE9F-479D-B88F-3C24EA6DFEC1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5660338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01D6736-3D5E-4A16-9EA4-7CF8D2BFDF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13" name="橢圓 12">
            <a:extLst>
              <a:ext uri="{FF2B5EF4-FFF2-40B4-BE49-F238E27FC236}">
                <a16:creationId xmlns:a16="http://schemas.microsoft.com/office/drawing/2014/main" id="{533533DF-D68D-4C6B-A4F4-B54A8D3C6D2D}"/>
              </a:ext>
            </a:extLst>
          </p:cNvPr>
          <p:cNvSpPr/>
          <p:nvPr userDrawn="1"/>
        </p:nvSpPr>
        <p:spPr>
          <a:xfrm>
            <a:off x="11402291" y="6128941"/>
            <a:ext cx="488950" cy="454818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投影片編號版面配置區 5">
            <a:extLst>
              <a:ext uri="{FF2B5EF4-FFF2-40B4-BE49-F238E27FC236}">
                <a16:creationId xmlns:a16="http://schemas.microsoft.com/office/drawing/2014/main" id="{D491BEF4-F5D6-459A-A0AF-0828A4226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02291" y="6173390"/>
            <a:ext cx="488950" cy="365125"/>
          </a:xfrm>
          <a:prstGeom prst="rect">
            <a:avLst/>
          </a:prstGeom>
        </p:spPr>
        <p:txBody>
          <a:bodyPr/>
          <a:lstStyle>
            <a:lvl1pPr algn="ctr">
              <a:defRPr sz="2000" b="1">
                <a:solidFill>
                  <a:srgbClr val="000099"/>
                </a:solidFill>
              </a:defRPr>
            </a:lvl1pPr>
          </a:lstStyle>
          <a:p>
            <a:fld id="{828BC6F8-AE9F-479D-B88F-3C24EA6DFEC1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2652537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橢圓 8">
            <a:extLst>
              <a:ext uri="{FF2B5EF4-FFF2-40B4-BE49-F238E27FC236}">
                <a16:creationId xmlns:a16="http://schemas.microsoft.com/office/drawing/2014/main" id="{1F8BAF47-74BC-4E59-B7A9-9E1066AA95B4}"/>
              </a:ext>
            </a:extLst>
          </p:cNvPr>
          <p:cNvSpPr/>
          <p:nvPr userDrawn="1"/>
        </p:nvSpPr>
        <p:spPr>
          <a:xfrm>
            <a:off x="11402291" y="6128941"/>
            <a:ext cx="488950" cy="454818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投影片編號版面配置區 5">
            <a:extLst>
              <a:ext uri="{FF2B5EF4-FFF2-40B4-BE49-F238E27FC236}">
                <a16:creationId xmlns:a16="http://schemas.microsoft.com/office/drawing/2014/main" id="{055A2F77-8692-46A5-B69A-FAEE5E85A7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02291" y="6173390"/>
            <a:ext cx="488950" cy="365125"/>
          </a:xfrm>
          <a:prstGeom prst="rect">
            <a:avLst/>
          </a:prstGeom>
        </p:spPr>
        <p:txBody>
          <a:bodyPr/>
          <a:lstStyle>
            <a:lvl1pPr algn="ctr">
              <a:defRPr sz="2000" b="1">
                <a:solidFill>
                  <a:srgbClr val="000099"/>
                </a:solidFill>
              </a:defRPr>
            </a:lvl1pPr>
          </a:lstStyle>
          <a:p>
            <a:fld id="{828BC6F8-AE9F-479D-B88F-3C24EA6DFEC1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695569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FFE5E93-C75C-4C70-8FEC-F3912C9B08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13C47D2-90F3-475C-B81E-E386F1D967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C22CA241-42F4-4B53-90CD-B9EB606EFC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12" name="橢圓 11">
            <a:extLst>
              <a:ext uri="{FF2B5EF4-FFF2-40B4-BE49-F238E27FC236}">
                <a16:creationId xmlns:a16="http://schemas.microsoft.com/office/drawing/2014/main" id="{CBFA37D3-D9E8-4D5C-80A0-BF1F103DE62B}"/>
              </a:ext>
            </a:extLst>
          </p:cNvPr>
          <p:cNvSpPr/>
          <p:nvPr userDrawn="1"/>
        </p:nvSpPr>
        <p:spPr>
          <a:xfrm>
            <a:off x="11402291" y="6128941"/>
            <a:ext cx="488950" cy="454818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投影片編號版面配置區 5">
            <a:extLst>
              <a:ext uri="{FF2B5EF4-FFF2-40B4-BE49-F238E27FC236}">
                <a16:creationId xmlns:a16="http://schemas.microsoft.com/office/drawing/2014/main" id="{EBB64580-BEB8-4C5B-953F-D6A768817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02291" y="6173390"/>
            <a:ext cx="488950" cy="365125"/>
          </a:xfrm>
          <a:prstGeom prst="rect">
            <a:avLst/>
          </a:prstGeom>
        </p:spPr>
        <p:txBody>
          <a:bodyPr/>
          <a:lstStyle>
            <a:lvl1pPr algn="ctr">
              <a:defRPr sz="2000" b="1">
                <a:solidFill>
                  <a:srgbClr val="000099"/>
                </a:solidFill>
              </a:defRPr>
            </a:lvl1pPr>
          </a:lstStyle>
          <a:p>
            <a:fld id="{828BC6F8-AE9F-479D-B88F-3C24EA6DFEC1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425191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6422B54-B008-49D1-9BFB-E86E00EA44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4F9314DA-7670-4E01-838C-D420DB9CC0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42A26A80-9A6B-412F-BBD7-10BAF6BAD3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12" name="橢圓 11">
            <a:extLst>
              <a:ext uri="{FF2B5EF4-FFF2-40B4-BE49-F238E27FC236}">
                <a16:creationId xmlns:a16="http://schemas.microsoft.com/office/drawing/2014/main" id="{16044064-055F-4CF6-A9AF-EE9248A56EA5}"/>
              </a:ext>
            </a:extLst>
          </p:cNvPr>
          <p:cNvSpPr/>
          <p:nvPr userDrawn="1"/>
        </p:nvSpPr>
        <p:spPr>
          <a:xfrm>
            <a:off x="11402291" y="6128941"/>
            <a:ext cx="488950" cy="454818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投影片編號版面配置區 5">
            <a:extLst>
              <a:ext uri="{FF2B5EF4-FFF2-40B4-BE49-F238E27FC236}">
                <a16:creationId xmlns:a16="http://schemas.microsoft.com/office/drawing/2014/main" id="{9335EE7F-3A27-42CE-9D33-9F079DF0A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02291" y="6173390"/>
            <a:ext cx="488950" cy="365125"/>
          </a:xfrm>
          <a:prstGeom prst="rect">
            <a:avLst/>
          </a:prstGeom>
        </p:spPr>
        <p:txBody>
          <a:bodyPr/>
          <a:lstStyle>
            <a:lvl1pPr algn="ctr">
              <a:defRPr sz="2000" b="1">
                <a:solidFill>
                  <a:srgbClr val="000099"/>
                </a:solidFill>
              </a:defRPr>
            </a:lvl1pPr>
          </a:lstStyle>
          <a:p>
            <a:fld id="{828BC6F8-AE9F-479D-B88F-3C24EA6DFEC1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430094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8000">
              <a:schemeClr val="bg1"/>
            </a:gs>
            <a:gs pos="95000">
              <a:srgbClr val="EFF5FB"/>
            </a:gs>
            <a:gs pos="5000">
              <a:srgbClr val="DEEBF7"/>
            </a:gs>
            <a:gs pos="0">
              <a:schemeClr val="accent5">
                <a:lumMod val="40000"/>
                <a:lumOff val="60000"/>
              </a:schemeClr>
            </a:gs>
            <a:gs pos="100000">
              <a:schemeClr val="accent5">
                <a:lumMod val="20000"/>
                <a:lumOff val="8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3DBC6D99-4AC6-4E32-A9C6-C6EDCF8FA1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8C278219-5C64-4E9C-AD13-EEBAD351E6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898945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0"/>
              </a:schemeClr>
            </a:gs>
            <a:gs pos="51000">
              <a:schemeClr val="accent1">
                <a:lumMod val="75000"/>
              </a:schemeClr>
            </a:gs>
            <a:gs pos="99000">
              <a:schemeClr val="accent5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9641423-4717-4FF6-B050-16E828A8A7B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zh-TW" sz="4400" b="1" dirty="0">
                <a:solidFill>
                  <a:prstClr val="white"/>
                </a:solidFill>
                <a:latin typeface="+mn-lt"/>
              </a:rPr>
              <a:t>APCOT 2026 Oral Presentation Template</a:t>
            </a:r>
            <a:endParaRPr lang="zh-TW" altLang="en-US" sz="44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5" name="副標題 14">
            <a:extLst>
              <a:ext uri="{FF2B5EF4-FFF2-40B4-BE49-F238E27FC236}">
                <a16:creationId xmlns:a16="http://schemas.microsoft.com/office/drawing/2014/main" id="{0CCA56E2-3F25-4B38-93F5-A45F6939F2E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altLang="zh-TW" sz="1800" b="1" u="sng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First Author,</a:t>
            </a:r>
            <a:r>
              <a:rPr lang="en-US" altLang="zh-TW" sz="1800" b="1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Second Author</a:t>
            </a:r>
          </a:p>
          <a:p>
            <a:pPr lvl="0"/>
            <a:r>
              <a:rPr lang="en-US" altLang="zh-TW" sz="1800" b="1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Department</a:t>
            </a:r>
          </a:p>
          <a:p>
            <a:pPr lvl="0"/>
            <a:r>
              <a:rPr lang="en-US" altLang="zh-TW" sz="1800" b="1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University</a:t>
            </a:r>
          </a:p>
        </p:txBody>
      </p:sp>
    </p:spTree>
    <p:extLst>
      <p:ext uri="{BB962C8B-B14F-4D97-AF65-F5344CB8AC3E}">
        <p14:creationId xmlns:p14="http://schemas.microsoft.com/office/powerpoint/2010/main" val="26244703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2F766D7-FC8E-4C23-B071-0FA362CFB2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solidFill>
                  <a:srgbClr val="002060"/>
                </a:solidFill>
              </a:rPr>
              <a:t>Slide title</a:t>
            </a:r>
            <a:endParaRPr lang="zh-TW" altLang="en-US" dirty="0">
              <a:solidFill>
                <a:srgbClr val="002060"/>
              </a:solidFill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4FC012A-F511-4B63-8339-1EABF9F34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BC6F8-AE9F-479D-B88F-3C24EA6DFEC1}" type="slidenum">
              <a:rPr lang="zh-TW" altLang="en-US" smtClean="0"/>
              <a:pPr/>
              <a:t>2</a:t>
            </a:fld>
            <a:endParaRPr lang="zh-TW" alt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09D2F5D-30E7-ED77-4080-6A6CB19564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TW" dirty="0"/>
          </a:p>
        </p:txBody>
      </p:sp>
    </p:spTree>
    <p:extLst>
      <p:ext uri="{BB962C8B-B14F-4D97-AF65-F5344CB8AC3E}">
        <p14:creationId xmlns:p14="http://schemas.microsoft.com/office/powerpoint/2010/main" val="29991238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</TotalTime>
  <Words>15</Words>
  <Application>Microsoft Office PowerPoint</Application>
  <PresentationFormat>寬螢幕</PresentationFormat>
  <Paragraphs>6</Paragraphs>
  <Slides>2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</vt:i4>
      </vt:variant>
    </vt:vector>
  </HeadingPairs>
  <TitlesOfParts>
    <vt:vector size="7" baseType="lpstr">
      <vt:lpstr>新細明體</vt:lpstr>
      <vt:lpstr>Arial</vt:lpstr>
      <vt:lpstr>Calibri</vt:lpstr>
      <vt:lpstr>Calibri Light</vt:lpstr>
      <vt:lpstr>Office 佈景主題</vt:lpstr>
      <vt:lpstr>APCOT 2026 Oral Presentation Template</vt:lpstr>
      <vt:lpstr>Slide title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Lai</dc:creator>
  <cp:lastModifiedBy>Lai</cp:lastModifiedBy>
  <cp:revision>20</cp:revision>
  <dcterms:created xsi:type="dcterms:W3CDTF">2026-05-06T08:24:34Z</dcterms:created>
  <dcterms:modified xsi:type="dcterms:W3CDTF">2026-05-20T08:45:50Z</dcterms:modified>
</cp:coreProperties>
</file>